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2191" autoAdjust="0"/>
  </p:normalViewPr>
  <p:slideViewPr>
    <p:cSldViewPr>
      <p:cViewPr varScale="1">
        <p:scale>
          <a:sx n="100" d="100"/>
          <a:sy n="100" d="100"/>
        </p:scale>
        <p:origin x="133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B0BD6-60C9-43FB-BEFC-54D6FF478C9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0F70E-25D3-4948-9AD9-86F730BFC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6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F70E-25D3-4948-9AD9-86F730BFC12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1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0F70E-25D3-4948-9AD9-86F730BFC12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26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3A00-869D-45EA-9412-5BD7EF0D597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E44-6D79-48A8-8314-5E6AA59D6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85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3A00-869D-45EA-9412-5BD7EF0D597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E44-6D79-48A8-8314-5E6AA59D6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17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3A00-869D-45EA-9412-5BD7EF0D597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E44-6D79-48A8-8314-5E6AA59D6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002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3A00-869D-45EA-9412-5BD7EF0D597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E44-6D79-48A8-8314-5E6AA59D6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57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3A00-869D-45EA-9412-5BD7EF0D597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E44-6D79-48A8-8314-5E6AA59D6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07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3A00-869D-45EA-9412-5BD7EF0D597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E44-6D79-48A8-8314-5E6AA59D6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02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3A00-869D-45EA-9412-5BD7EF0D597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E44-6D79-48A8-8314-5E6AA59D6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68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3A00-869D-45EA-9412-5BD7EF0D597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E44-6D79-48A8-8314-5E6AA59D6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16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3A00-869D-45EA-9412-5BD7EF0D597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E44-6D79-48A8-8314-5E6AA59D6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70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3A00-869D-45EA-9412-5BD7EF0D597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E44-6D79-48A8-8314-5E6AA59D6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72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3A00-869D-45EA-9412-5BD7EF0D597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3E44-6D79-48A8-8314-5E6AA59D6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32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63A00-869D-45EA-9412-5BD7EF0D5978}" type="datetimeFigureOut">
              <a:rPr lang="ru-RU" smtClean="0"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C3E44-6D79-48A8-8314-5E6AA59D6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67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2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7851648" cy="18288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Безбарьерная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среда 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колледжа-интерната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Пользователь\Рабочий стол\Логотип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910" y="0"/>
            <a:ext cx="2086859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40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2596" y="836712"/>
            <a:ext cx="4392488" cy="1440160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  Удобные перила, гладкое, нескользящее покрытие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4" y="3573016"/>
            <a:ext cx="4284406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4320480" cy="3340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48880"/>
            <a:ext cx="4061633" cy="4434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4128" y="44624"/>
            <a:ext cx="187320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ПАНДУС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30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2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825"/>
            <a:ext cx="8964488" cy="1600200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Лестничные пролеты</a:t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 оснащены удобными </a:t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перилами и поручнями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0" y="2852936"/>
            <a:ext cx="5146302" cy="39230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3759846" cy="501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2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412" y="116632"/>
            <a:ext cx="7355160" cy="1600200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Учебные кабинеты полностью приспособлены для студентов на колясках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68960"/>
            <a:ext cx="4427984" cy="37509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" y="1906790"/>
            <a:ext cx="4427983" cy="338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" y="-273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311" y="188640"/>
            <a:ext cx="7643192" cy="1600200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В санузлах для удобства установлены горизонтальные</a:t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 и вертикальные поручни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8" t="8767" r="281" b="11914"/>
          <a:stretch/>
        </p:blipFill>
        <p:spPr>
          <a:xfrm rot="5400000">
            <a:off x="-398137" y="3611764"/>
            <a:ext cx="3640733" cy="26991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t="5717" r="25351" b="18152"/>
          <a:stretch/>
        </p:blipFill>
        <p:spPr>
          <a:xfrm>
            <a:off x="5724128" y="3212976"/>
            <a:ext cx="3366337" cy="3600400"/>
          </a:xfrm>
          <a:prstGeom prst="rect">
            <a:avLst/>
          </a:prstGeom>
        </p:spPr>
      </p:pic>
      <p:pic>
        <p:nvPicPr>
          <p:cNvPr id="3075" name="Picture 3" descr="C:\Documents and Settings\Пользователь\Рабочий стол\безбарьерная среда\DSC_0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2" r="13808" b="14749"/>
          <a:stretch/>
        </p:blipFill>
        <p:spPr bwMode="auto">
          <a:xfrm rot="16200000">
            <a:off x="1869054" y="3107612"/>
            <a:ext cx="4726197" cy="26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84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760" y="188640"/>
            <a:ext cx="7020272" cy="1600200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Для удобства </a:t>
            </a:r>
            <a:r>
              <a:rPr lang="ru-RU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передвижения на этажах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вдоль стен предусмотрены поручни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Documents and Settings\Пользователь\Рабочий стол\безбарьерная среда\DSC_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366298" cy="491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0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2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668" y="548680"/>
            <a:ext cx="6491064" cy="864096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десь можно приготовить блюда на свой вкус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2607" y="116632"/>
            <a:ext cx="476495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БЫТОВАЯ КОМНАТА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484" y="2301514"/>
            <a:ext cx="5793432" cy="36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2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04864"/>
            <a:ext cx="8229600" cy="16002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Спасибо за внимание!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5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" y="243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cs619630.vk.me/v619630094/c2a2/NQi5JjadIy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28" y="2492896"/>
            <a:ext cx="5784876" cy="43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Пользователь\Рабочий стол\безбарьерная среда\досту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98" y="116632"/>
            <a:ext cx="160459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154" y="24388"/>
            <a:ext cx="89327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ФКПОУ «Новокузнецкий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государственный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гуманитарно-технический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колледж-интернат» Минтруда России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9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25019"/>
            <a:ext cx="6666162" cy="13624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Вход в </a:t>
            </a:r>
            <a:r>
              <a:rPr lang="ru-RU" sz="40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колледж-интернат </a:t>
            </a:r>
            <a:r>
              <a:rPr lang="ru-RU" sz="40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anose="02020603050405020304" pitchFamily="18" charset="0"/>
              </a:rPr>
              <a:t>оборудован доступным пандусом</a:t>
            </a:r>
            <a:endParaRPr lang="ru-RU" sz="4000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Documents and Settings\Пользователь\Рабочий стол\безбарьерная среда\DSC_00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t="-269" b="-1"/>
          <a:stretch/>
        </p:blipFill>
        <p:spPr bwMode="auto">
          <a:xfrm>
            <a:off x="107504" y="2165356"/>
            <a:ext cx="5256584" cy="36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144" y="1412776"/>
            <a:ext cx="3540352" cy="26202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" r="984"/>
          <a:stretch/>
        </p:blipFill>
        <p:spPr>
          <a:xfrm>
            <a:off x="5496144" y="4149080"/>
            <a:ext cx="3540352" cy="25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5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6" y="-4462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866512"/>
          </a:xfrm>
        </p:spPr>
        <p:txBody>
          <a:bodyPr>
            <a:noAutofit/>
          </a:bodyPr>
          <a:lstStyle/>
          <a:p>
            <a:pPr algn="ctr"/>
            <a:r>
              <a:rPr lang="ru-RU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itchFamily="18" charset="0"/>
              </a:rPr>
              <a:t>При входе в </a:t>
            </a:r>
            <a:r>
              <a:rPr lang="ru-RU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itchFamily="18" charset="0"/>
              </a:rPr>
              <a:t>колледж-интернат </a:t>
            </a:r>
            <a:r>
              <a:rPr lang="ru-RU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itchFamily="18" charset="0"/>
              </a:rPr>
              <a:t>расположены светодиодные указатели в виде стрелок</a:t>
            </a:r>
            <a:endParaRPr lang="ru-RU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" b="3760"/>
          <a:stretch/>
        </p:blipFill>
        <p:spPr>
          <a:xfrm>
            <a:off x="1231116" y="1911136"/>
            <a:ext cx="6653252" cy="487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6" y="-4249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53" y="235058"/>
            <a:ext cx="7772400" cy="1368152"/>
          </a:xfrm>
        </p:spPr>
        <p:txBody>
          <a:bodyPr>
            <a:normAutofit/>
          </a:bodyPr>
          <a:lstStyle/>
          <a:p>
            <a:pPr algn="ctr"/>
            <a:r>
              <a:rPr lang="ru-RU" sz="40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itchFamily="18" charset="0"/>
              </a:rPr>
              <a:t>Автоматически открывающиеся входные двери</a:t>
            </a:r>
            <a:endParaRPr lang="ru-RU" sz="4000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3332" r="15563"/>
          <a:stretch/>
        </p:blipFill>
        <p:spPr>
          <a:xfrm>
            <a:off x="4932040" y="1646708"/>
            <a:ext cx="4144297" cy="3294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0882" r="12590" b="-1"/>
          <a:stretch/>
        </p:blipFill>
        <p:spPr>
          <a:xfrm>
            <a:off x="35496" y="1615826"/>
            <a:ext cx="3023419" cy="3541366"/>
          </a:xfrm>
          <a:prstGeom prst="rect">
            <a:avLst/>
          </a:prstGeom>
        </p:spPr>
      </p:pic>
      <p:pic>
        <p:nvPicPr>
          <p:cNvPr id="4099" name="Picture 3" descr="C:\Documents and Settings\Пользователь\Рабочий стол\фотки))\dj2lhmFAR5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6192" r="15767"/>
          <a:stretch/>
        </p:blipFill>
        <p:spPr bwMode="auto">
          <a:xfrm>
            <a:off x="2843808" y="3501008"/>
            <a:ext cx="3347425" cy="326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462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7772400" cy="1023739"/>
          </a:xfrm>
        </p:spPr>
        <p:txBody>
          <a:bodyPr>
            <a:normAutofit/>
          </a:bodyPr>
          <a:lstStyle/>
          <a:p>
            <a:pPr algn="ctr"/>
            <a:r>
              <a:rPr lang="ru-RU" sz="400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itchFamily="18" charset="0"/>
              </a:rPr>
              <a:t>Удобные, доступные лифты</a:t>
            </a:r>
            <a:endParaRPr lang="ru-RU" sz="4000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" y="1988840"/>
            <a:ext cx="5157947" cy="4032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56792"/>
            <a:ext cx="3763475" cy="5256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81759"/>
            <a:ext cx="188987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ЛИФТЫ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2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2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87980"/>
            <a:ext cx="7406704" cy="1296144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itchFamily="18" charset="0"/>
              </a:rPr>
              <a:t>В свободное время студенты имеют возможность поиграть в настольный теннис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itchFamily="18" charset="0"/>
            </a:endParaRPr>
          </a:p>
        </p:txBody>
      </p:sp>
      <p:pic>
        <p:nvPicPr>
          <p:cNvPr id="6147" name="Picture 3" descr="C:\Documents and Settings\Пользователь\Рабочий стол\безбарьерная среда\IMG_4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747" y="-15581109"/>
            <a:ext cx="17929988" cy="1195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Пользователь\Рабочий стол\безбарьерная среда\IMG_43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770" b="-1"/>
          <a:stretch/>
        </p:blipFill>
        <p:spPr bwMode="auto">
          <a:xfrm>
            <a:off x="35496" y="2204864"/>
            <a:ext cx="4479888" cy="314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43" y="3501008"/>
            <a:ext cx="4703362" cy="3312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34037"/>
            <a:ext cx="145501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ХОЛЛ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2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2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252520" cy="1872208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Times New Roman" pitchFamily="18" charset="0"/>
              </a:rPr>
              <a:t>Горизонтальные и вертикальные поручни, вмонтированные в стены, помогают самостоятельно принимать ванну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-21020"/>
            <a:ext cx="443506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ВАННАЯ КОМНАТА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933056"/>
            <a:ext cx="3810000" cy="2514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80928"/>
            <a:ext cx="3810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659" y="676778"/>
            <a:ext cx="6948264" cy="1003293"/>
          </a:xfrm>
        </p:spPr>
        <p:txBody>
          <a:bodyPr>
            <a:normAutofit fontScale="90000"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В уютной столовой Вас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вкусно накормят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pic>
        <p:nvPicPr>
          <p:cNvPr id="8196" name="Picture 4" descr="C:\Documents and Settings\Пользователь\Рабочий стол\среда\P6060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066" y="-3347408"/>
            <a:ext cx="5098773" cy="382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Пользователь\Рабочий стол\среда\P60606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" r="24503"/>
          <a:stretch/>
        </p:blipFill>
        <p:spPr bwMode="auto">
          <a:xfrm>
            <a:off x="35496" y="2276871"/>
            <a:ext cx="3981670" cy="386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Пользователь\Рабочий стол\безбарьерная среда\сред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557" y="-11038"/>
            <a:ext cx="2770974" cy="171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7136" y="209206"/>
            <a:ext cx="239931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СТОЛОВАЯ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2276871"/>
            <a:ext cx="4464496" cy="386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1180</TotalTime>
  <Words>83</Words>
  <Application>Microsoft Office PowerPoint</Application>
  <PresentationFormat>Экран (4:3)</PresentationFormat>
  <Paragraphs>27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Безбарьерная среда колледжа-интерната</vt:lpstr>
      <vt:lpstr>Презентация PowerPoint</vt:lpstr>
      <vt:lpstr>Вход в колледж-интернат оборудован доступным пандусом</vt:lpstr>
      <vt:lpstr>При входе в колледж-интернат расположены светодиодные указатели в виде стрелок</vt:lpstr>
      <vt:lpstr>Автоматически открывающиеся входные двери</vt:lpstr>
      <vt:lpstr>Удобные, доступные лифты</vt:lpstr>
      <vt:lpstr>  В свободное время студенты имеют возможность поиграть в настольный теннис</vt:lpstr>
      <vt:lpstr>   Горизонтальные и вертикальные поручни, вмонтированные в стены, помогают самостоятельно принимать ванну </vt:lpstr>
      <vt:lpstr>  В уютной столовой Вас  вкусно накормят</vt:lpstr>
      <vt:lpstr>  Удобные перила, гладкое, нескользящее покрытие</vt:lpstr>
      <vt:lpstr>Лестничные пролеты  оснащены удобными  перилами и поручнями</vt:lpstr>
      <vt:lpstr>Учебные кабинеты полностью приспособлены для студентов на колясках</vt:lpstr>
      <vt:lpstr>В санузлах для удобства установлены горизонтальные  и вертикальные поручни</vt:lpstr>
      <vt:lpstr>Для удобства передвижения на этажах вдоль стен предусмотрены поручни </vt:lpstr>
      <vt:lpstr>   Здесь можно приготовить блюда на свой вкус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Безбарьерная среда колледжа</dc:title>
  <dc:creator>Пользователь</dc:creator>
  <cp:lastModifiedBy>admin</cp:lastModifiedBy>
  <cp:revision>71</cp:revision>
  <dcterms:created xsi:type="dcterms:W3CDTF">2016-06-06T00:40:12Z</dcterms:created>
  <dcterms:modified xsi:type="dcterms:W3CDTF">2017-01-13T06:28:15Z</dcterms:modified>
</cp:coreProperties>
</file>